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CF14-44F3-9D4C-ABD62B8C8AB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CF14-44F3-9D4C-ABD62B8C8AB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CF14-44F3-9D4C-ABD62B8C8AB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CF14-44F3-9D4C-ABD62B8C8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732696"/>
        <c:axId val="384733024"/>
      </c:barChart>
      <c:catAx>
        <c:axId val="38473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33024"/>
        <c:crosses val="autoZero"/>
        <c:auto val="1"/>
        <c:lblAlgn val="ctr"/>
        <c:lblOffset val="100"/>
        <c:noMultiLvlLbl val="0"/>
      </c:catAx>
      <c:valAx>
        <c:axId val="3847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3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81254-576E-49B9-B4CF-5405316FF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EA812-7146-4AFD-A692-167869A3E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934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7BB0C-BD2B-4EE6-9E0A-24CA71C10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51188-277D-41E9-92EA-234A4CBE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988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2024-04-03T12:29:07Z</dcterms:created>
  <dcterms:modified xsi:type="dcterms:W3CDTF">2024-04-03T12:29:14Z</dcterms:modified>
</cp:coreProperties>
</file>