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Link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4.5775401069518997</c:v>
                </c:pt>
                <c:pt idx="1">
                  <c:v>3.1515151515151998</c:v>
                </c:pt>
                <c:pt idx="2">
                  <c:v>5.1752656283812799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3-4863-8B8B-971710F30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27408"/>
        <c:axId val="381640288"/>
      </c:barChart>
      <c:catAx>
        <c:axId val="38212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40288"/>
        <c:crosses val="autoZero"/>
        <c:auto val="1"/>
        <c:lblAlgn val="ctr"/>
        <c:lblOffset val="100"/>
        <c:noMultiLvlLbl val="0"/>
      </c:catAx>
      <c:valAx>
        <c:axId val="38164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2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41E2E-EDC2-4A8E-AD24-BEDC2ED4B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B354F8-74F2-4981-A912-C318C0BDD9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760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16C89-B2D2-49B5-A3D3-020A1DE7E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33F9-5F1F-4E30-A677-9268F08C4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466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2024-04-03T12:27:17Z</dcterms:created>
  <dcterms:modified xsi:type="dcterms:W3CDTF">2024-04-03T12:27:20Z</dcterms:modified>
</cp:coreProperties>
</file>