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5649-43F6-ACDE-3CB7633A6A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991080"/>
        <c:axId val="389993048"/>
      </c:barChart>
      <c:catAx>
        <c:axId val="389991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993048"/>
        <c:crosses val="autoZero"/>
        <c:auto val="1"/>
        <c:lblAlgn val="ctr"/>
        <c:lblOffset val="100"/>
        <c:noMultiLvlLbl val="0"/>
      </c:catAx>
      <c:valAx>
        <c:axId val="389993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991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69645-3E0F-44BE-BC64-DF95280B2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14BCD5-6582-4558-BC85-6C57F93A7E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78610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4834C3-0B06-46D4-9E87-98857E0835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7F12E8-05FD-4456-8272-4780C31A2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7848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2024-04-03T12:26:34Z</dcterms:created>
  <dcterms:modified xsi:type="dcterms:W3CDTF">2024-04-03T12:26:51Z</dcterms:modified>
</cp:coreProperties>
</file>