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52.516538757638997</c:v>
                </c:pt>
                <c:pt idx="1">
                  <c:v>5.6588702842633003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5B-4F11-B4C2-DF3EF760E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903648"/>
        <c:axId val="245903320"/>
      </c:barChart>
      <c:catAx>
        <c:axId val="2459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03320"/>
        <c:crosses val="autoZero"/>
        <c:auto val="1"/>
        <c:lblAlgn val="ctr"/>
        <c:lblOffset val="100"/>
        <c:noMultiLvlLbl val="0"/>
      </c:catAx>
      <c:valAx>
        <c:axId val="24590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0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9B3D2-D9BD-4790-82B9-D57A8A5A6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2E7FE8-7958-45D8-A037-AC32D98FBE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924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A3383-8EB9-43A7-815D-BA3A8EA8B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3C585-900F-4D5F-ADAB-2BD50F515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03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2024-04-03T12:25:24Z</dcterms:created>
  <dcterms:modified xsi:type="dcterms:W3CDTF">2024-04-03T12:25:39Z</dcterms:modified>
</cp:coreProperties>
</file>