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5A7D-4E64-A8F6-A361E16E9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609912"/>
        <c:axId val="73122512"/>
      </c:barChart>
      <c:catAx>
        <c:axId val="7860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122512"/>
        <c:crosses val="autoZero"/>
        <c:auto val="1"/>
        <c:lblAlgn val="ctr"/>
        <c:lblOffset val="100"/>
        <c:noMultiLvlLbl val="0"/>
      </c:catAx>
      <c:valAx>
        <c:axId val="7312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60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FC5E-D22E-47B5-A932-1ACDAE807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163BCE-83DF-499A-A94D-3D5BDC5551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165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543D2-8BE4-4A42-B650-6C56B3A45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08EA1-6C3A-479F-AEA0-A483B515C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591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2024-04-03T12:22:12Z</dcterms:created>
  <dcterms:modified xsi:type="dcterms:W3CDTF">2024-04-03T12:22:30Z</dcterms:modified>
</cp:coreProperties>
</file>