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49.124435345653502</c:v>
                </c:pt>
                <c:pt idx="1">
                  <c:v>5.2223917380589002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56-4082-8FDE-B2F8C9915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264304"/>
        <c:axId val="395263648"/>
      </c:barChart>
      <c:catAx>
        <c:axId val="39526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3648"/>
        <c:crosses val="autoZero"/>
        <c:auto val="1"/>
        <c:lblAlgn val="ctr"/>
        <c:lblOffset val="100"/>
        <c:noMultiLvlLbl val="0"/>
      </c:catAx>
      <c:valAx>
        <c:axId val="39526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FCD9-346A-4E1C-BACA-DAE7F8ED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787EBA-0FF5-44DC-A783-90E8A1604D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90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0184C-D7AF-4F06-AC26-35F224342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D97EA-8123-4212-8D01-6B6D33B5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440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2024-04-03T12:21:09Z</dcterms:created>
  <dcterms:modified xsi:type="dcterms:W3CDTF">2024-04-03T12:21:12Z</dcterms:modified>
</cp:coreProperties>
</file>