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33.649172402923099</c:v>
                </c:pt>
                <c:pt idx="1">
                  <c:v>2.8628444239772999</c:v>
                </c:pt>
                <c:pt idx="2">
                  <c:v>4.3044734719870803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B-4E07-902A-FB6964C8C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682008"/>
        <c:axId val="393685288"/>
      </c:barChart>
      <c:catAx>
        <c:axId val="39368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85288"/>
        <c:crosses val="autoZero"/>
        <c:auto val="1"/>
        <c:lblAlgn val="ctr"/>
        <c:lblOffset val="100"/>
        <c:noMultiLvlLbl val="0"/>
      </c:catAx>
      <c:valAx>
        <c:axId val="3936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8EA42-3DA3-4997-B395-81295C93A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BE933E-5369-4AD3-9B72-1E9A907BD4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9492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F4D62-7056-4046-BA99-01B56849E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86F23-6DBD-48A6-9C59-818F16F7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232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2024-04-03T12:15:32Z</dcterms:created>
  <dcterms:modified xsi:type="dcterms:W3CDTF">2024-04-03T12:15:49Z</dcterms:modified>
</cp:coreProperties>
</file>