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38.279639555735301</c:v>
                </c:pt>
                <c:pt idx="1">
                  <c:v>5.1180915731310002</c:v>
                </c:pt>
                <c:pt idx="2">
                  <c:v>3.1630170316302002</c:v>
                </c:pt>
                <c:pt idx="3">
                  <c:v>4.8372871822451096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9-4923-AB77-8812D5AE4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18032"/>
        <c:axId val="388812784"/>
      </c:barChart>
      <c:catAx>
        <c:axId val="38881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12784"/>
        <c:crosses val="autoZero"/>
        <c:auto val="1"/>
        <c:lblAlgn val="ctr"/>
        <c:lblOffset val="100"/>
        <c:noMultiLvlLbl val="0"/>
      </c:catAx>
      <c:valAx>
        <c:axId val="38881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1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B82B3-ACAA-4A8A-8597-FD9D18F7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0AF7E2-1100-4E42-8CAE-AA98124BB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93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DF9E7-6FB6-4767-9072-4212C3E61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684AA-180C-4E6C-8DD3-820BA51E0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72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2024-04-03T10:17:50Z</dcterms:created>
  <dcterms:modified xsi:type="dcterms:W3CDTF">2024-04-03T10:17:54Z</dcterms:modified>
</cp:coreProperties>
</file>