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2.8901734104046199</c:v>
                </c:pt>
                <c:pt idx="1">
                  <c:v>6.9704313334575003</c:v>
                </c:pt>
                <c:pt idx="2">
                  <c:v>7.9133064516129004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29-47CE-AA13-453941B8FA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416416"/>
        <c:axId val="379413464"/>
      </c:barChart>
      <c:catAx>
        <c:axId val="37941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13464"/>
        <c:crosses val="autoZero"/>
        <c:auto val="1"/>
        <c:lblAlgn val="ctr"/>
        <c:lblOffset val="100"/>
        <c:noMultiLvlLbl val="0"/>
      </c:catAx>
      <c:valAx>
        <c:axId val="37941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1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6D43E-3EF0-402E-BDA9-370903CE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39F55-ED6F-43EE-9E0C-C90CF2688E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2901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30C94-D0C5-42C9-B7B2-9C1890233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B81E2-2C6D-4B3A-9829-B5FF6E856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62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2024-04-03T10:12:47Z</dcterms:created>
  <dcterms:modified xsi:type="dcterms:W3CDTF">2024-04-03T10:12:58Z</dcterms:modified>
</cp:coreProperties>
</file>