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A86D-47C1-9C90-DDC6B62BDA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1388592"/>
        <c:axId val="255887800"/>
      </c:barChart>
      <c:catAx>
        <c:axId val="81388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887800"/>
        <c:crosses val="autoZero"/>
        <c:auto val="1"/>
        <c:lblAlgn val="ctr"/>
        <c:lblOffset val="100"/>
        <c:noMultiLvlLbl val="0"/>
      </c:catAx>
      <c:valAx>
        <c:axId val="255887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388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8C22B-E2F3-464F-A83E-0A449584A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687A97-83BD-4A4C-8B67-9296A4A98F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29939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7D40AC-052A-401F-87CF-FAA9DC8E28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9D554-6B5C-4F29-A6C8-56EF32E12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014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@MBDAItalia</dc:title>
  <dc:creator>Frederik Born</dc:creator>
  <cp:lastModifiedBy>Frederik Born</cp:lastModifiedBy>
  <cp:revision>1</cp:revision>
  <dcterms:created xsi:type="dcterms:W3CDTF">2024-04-03T10:12:01Z</dcterms:created>
  <dcterms:modified xsi:type="dcterms:W3CDTF">2024-04-03T10:12:05Z</dcterms:modified>
</cp:coreProperties>
</file>