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F768-4711-946C-D4816BE805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1742992"/>
        <c:axId val="381744632"/>
      </c:barChart>
      <c:catAx>
        <c:axId val="381742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744632"/>
        <c:crosses val="autoZero"/>
        <c:auto val="1"/>
        <c:lblAlgn val="ctr"/>
        <c:lblOffset val="100"/>
        <c:noMultiLvlLbl val="0"/>
      </c:catAx>
      <c:valAx>
        <c:axId val="381744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742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B1B31-6CED-4196-AC31-0BB6B009F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@MBDAItalia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F095D5-E628-4E88-A3B3-C106C5D2E1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46925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C59DF7-49F6-4FEE-A588-ECFAAC97B8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03/01/2024 - 03/31/2024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E0E982-1EA7-46C4-9C7B-F4CD50E27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168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@MBDAItalia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@MBDAItalia</dc:title>
  <dc:creator>Frederik Born</dc:creator>
  <cp:lastModifiedBy>Frederik Born</cp:lastModifiedBy>
  <cp:revision>1</cp:revision>
  <dcterms:created xsi:type="dcterms:W3CDTF">2024-04-03T10:11:29Z</dcterms:created>
  <dcterms:modified xsi:type="dcterms:W3CDTF">2024-04-03T10:11:45Z</dcterms:modified>
</cp:coreProperties>
</file>