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3.0938406427782401</c:v>
                </c:pt>
                <c:pt idx="1">
                  <c:v>3.6957138049398299</c:v>
                </c:pt>
                <c:pt idx="2">
                  <c:v>4.2513724496618499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6F-4CFF-A5F6-1D92A766B7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100472"/>
        <c:axId val="252101128"/>
      </c:barChart>
      <c:catAx>
        <c:axId val="252100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101128"/>
        <c:crosses val="autoZero"/>
        <c:auto val="1"/>
        <c:lblAlgn val="ctr"/>
        <c:lblOffset val="100"/>
        <c:noMultiLvlLbl val="0"/>
      </c:catAx>
      <c:valAx>
        <c:axId val="25210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10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E91C0-21F3-4CF1-900D-81C743748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A511B1-4090-44D1-BC1F-94515F4633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8730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39724-8B54-4564-9064-910DE361C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BA459F-DF1D-4FD6-ADDF-9643C1486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27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2024-04-03T10:09:59Z</dcterms:created>
  <dcterms:modified xsi:type="dcterms:W3CDTF">2024-04-03T10:10:16Z</dcterms:modified>
</cp:coreProperties>
</file>