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5.6460938058045897</c:v>
                </c:pt>
                <c:pt idx="1">
                  <c:v>3.6436071425977898</c:v>
                </c:pt>
                <c:pt idx="2">
                  <c:v>4.4975094657848302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C-416E-88D7-E2136CE91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78784"/>
        <c:axId val="394176488"/>
      </c:barChart>
      <c:catAx>
        <c:axId val="39417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76488"/>
        <c:crosses val="autoZero"/>
        <c:auto val="1"/>
        <c:lblAlgn val="ctr"/>
        <c:lblOffset val="100"/>
        <c:noMultiLvlLbl val="0"/>
      </c:catAx>
      <c:valAx>
        <c:axId val="39417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7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2F48-CBD9-4CC6-8929-BAC78C80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3C322-EBE1-4E6E-A160-82D8F194EB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1764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3453F-096A-4843-A194-C11CC6EB4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8F8F8-DC75-4499-B856-A8E3DEB0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96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2024-04-03T10:08:12Z</dcterms:created>
  <dcterms:modified xsi:type="dcterms:W3CDTF">2024-04-03T10:08:29Z</dcterms:modified>
</cp:coreProperties>
</file>