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@MBDA_UK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7.1428571428571397</c:v>
                </c:pt>
                <c:pt idx="1">
                  <c:v>5.3523965435846401</c:v>
                </c:pt>
                <c:pt idx="2">
                  <c:v>4.2828763659208402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12F-4BCB-B268-AD7B9BFC8B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7167352"/>
        <c:axId val="66377120"/>
      </c:barChart>
      <c:catAx>
        <c:axId val="377167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6377120"/>
        <c:crosses val="autoZero"/>
        <c:auto val="1"/>
        <c:lblAlgn val="ctr"/>
        <c:lblOffset val="100"/>
        <c:noMultiLvlLbl val="0"/>
      </c:catAx>
      <c:valAx>
        <c:axId val="66377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7167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C86350-5A37-4D90-A141-7E0B94FA70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Engagement Rate By Tweet Type | @MBDA_UK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52A5F5B-35F8-4E3F-B570-508E8540A2C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749722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440D86-998F-4437-982A-3D92276F4F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03/01/2024 - 03/31/2024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A9A0F5-BBF8-431C-B5D7-629855FBE5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916865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17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Engagement Rate By Tweet Type | @MBDA_UK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Engagement Rate By Tweet Type | @MBDA_UK</dc:title>
  <dc:creator>Frederik Born</dc:creator>
  <cp:lastModifiedBy>Frederik Born</cp:lastModifiedBy>
  <cp:revision>1</cp:revision>
  <dcterms:created xsi:type="dcterms:W3CDTF">2024-04-03T10:05:55Z</dcterms:created>
  <dcterms:modified xsi:type="dcterms:W3CDTF">2024-04-03T10:06:13Z</dcterms:modified>
</cp:coreProperties>
</file>