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@MBDAGroup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3.0938406427782401</c:v>
                </c:pt>
                <c:pt idx="1">
                  <c:v>3.6957138049398299</c:v>
                </c:pt>
                <c:pt idx="2">
                  <c:v>4.2513724496618499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A3-4FD3-8927-2D3395CE91E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5.6460938058045897</c:v>
                </c:pt>
                <c:pt idx="1">
                  <c:v>3.6436071425977898</c:v>
                </c:pt>
                <c:pt idx="2">
                  <c:v>4.4975094657848302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A3-4FD3-8927-2D3395CE91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@MBDAItalia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2.8901734104046199</c:v>
                </c:pt>
                <c:pt idx="1">
                  <c:v>6.9704313334575003</c:v>
                </c:pt>
                <c:pt idx="2">
                  <c:v>7.9133064516129004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A3-4FD3-8927-2D3395CE91E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@MBDA_UK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7.1428571428571397</c:v>
                </c:pt>
                <c:pt idx="1">
                  <c:v>5.3523965435846401</c:v>
                </c:pt>
                <c:pt idx="2">
                  <c:v>4.2828763659208402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7A3-4FD3-8927-2D3395CE9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5848616"/>
        <c:axId val="325962608"/>
      </c:barChart>
      <c:catAx>
        <c:axId val="325848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962608"/>
        <c:crosses val="autoZero"/>
        <c:auto val="1"/>
        <c:lblAlgn val="ctr"/>
        <c:lblOffset val="100"/>
        <c:noMultiLvlLbl val="0"/>
      </c:catAx>
      <c:valAx>
        <c:axId val="32596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848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318574-D7C1-4100-AD22-C336C3A80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E8B2D6-91AD-4505-9C16-75FA13D69E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3969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9F311-5866-4CB9-B599-BA83BDD08F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03/01/2024 - 03/31/2024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09397E-0C27-44A2-83D7-FC8BE4D0E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7823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Frederik Born</dc:creator>
  <cp:lastModifiedBy>Frederik Born</cp:lastModifiedBy>
  <cp:revision>1</cp:revision>
  <dcterms:created xsi:type="dcterms:W3CDTF">2024-04-03T10:03:39Z</dcterms:created>
  <dcterms:modified xsi:type="dcterms:W3CDTF">2024-04-03T10:03:57Z</dcterms:modified>
</cp:coreProperties>
</file>