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45364</c:v>
                </c:pt>
                <c:pt idx="1">
                  <c:v>45365</c:v>
                </c:pt>
                <c:pt idx="2">
                  <c:v>45366</c:v>
                </c:pt>
                <c:pt idx="3">
                  <c:v>45367</c:v>
                </c:pt>
                <c:pt idx="4">
                  <c:v>45368</c:v>
                </c:pt>
                <c:pt idx="5">
                  <c:v>45369</c:v>
                </c:pt>
                <c:pt idx="6">
                  <c:v>45370</c:v>
                </c:pt>
                <c:pt idx="7">
                  <c:v>45371</c:v>
                </c:pt>
                <c:pt idx="8">
                  <c:v>45372</c:v>
                </c:pt>
                <c:pt idx="9">
                  <c:v>45373</c:v>
                </c:pt>
                <c:pt idx="10">
                  <c:v>45374</c:v>
                </c:pt>
                <c:pt idx="11">
                  <c:v>45375</c:v>
                </c:pt>
                <c:pt idx="12">
                  <c:v>45376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196720</c:v>
                </c:pt>
                <c:pt idx="1">
                  <c:v>196934</c:v>
                </c:pt>
                <c:pt idx="2">
                  <c:v>197119</c:v>
                </c:pt>
                <c:pt idx="3">
                  <c:v>197220</c:v>
                </c:pt>
                <c:pt idx="4">
                  <c:v>197353</c:v>
                </c:pt>
                <c:pt idx="5">
                  <c:v>197503</c:v>
                </c:pt>
                <c:pt idx="6">
                  <c:v>197689</c:v>
                </c:pt>
                <c:pt idx="7">
                  <c:v>197863</c:v>
                </c:pt>
                <c:pt idx="8">
                  <c:v>198053</c:v>
                </c:pt>
                <c:pt idx="9">
                  <c:v>198186</c:v>
                </c:pt>
                <c:pt idx="10">
                  <c:v>198284</c:v>
                </c:pt>
                <c:pt idx="11">
                  <c:v>198371</c:v>
                </c:pt>
                <c:pt idx="12">
                  <c:v>198469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24F-4889-B668-6DF9AAEBD6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6073256"/>
        <c:axId val="396077192"/>
      </c:lineChart>
      <c:dateAx>
        <c:axId val="3960732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077192"/>
        <c:crosses val="autoZero"/>
        <c:auto val="1"/>
        <c:lblOffset val="100"/>
        <c:baseTimeUnit val="days"/>
      </c:dateAx>
      <c:valAx>
        <c:axId val="39607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073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9A5C5-8C8B-4947-8E6B-7B15298E5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A694E3-891F-47F0-9BA8-21DF64A546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989650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82DA6-65D4-4283-9239-CC83BC2090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03/13/2024 - 03/25/2024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558709-80F0-4F3A-9BA7-5CD55E45C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86273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Followers Total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Followers Total | All profiles</dc:title>
  <dc:creator>Frederik Born</dc:creator>
  <cp:lastModifiedBy>Frederik Born</cp:lastModifiedBy>
  <cp:revision>1</cp:revision>
  <dcterms:created xsi:type="dcterms:W3CDTF">2024-03-25T15:31:40Z</dcterms:created>
  <dcterms:modified xsi:type="dcterms:W3CDTF">2024-03-25T15:31:57Z</dcterms:modified>
</cp:coreProperties>
</file>