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146</c:v>
                </c:pt>
                <c:pt idx="1">
                  <c:v>214</c:v>
                </c:pt>
                <c:pt idx="2">
                  <c:v>185</c:v>
                </c:pt>
                <c:pt idx="3">
                  <c:v>101</c:v>
                </c:pt>
                <c:pt idx="4">
                  <c:v>133</c:v>
                </c:pt>
                <c:pt idx="5">
                  <c:v>150</c:v>
                </c:pt>
                <c:pt idx="6">
                  <c:v>186</c:v>
                </c:pt>
                <c:pt idx="7">
                  <c:v>174</c:v>
                </c:pt>
                <c:pt idx="8">
                  <c:v>190</c:v>
                </c:pt>
                <c:pt idx="9">
                  <c:v>133</c:v>
                </c:pt>
                <c:pt idx="10">
                  <c:v>98</c:v>
                </c:pt>
                <c:pt idx="11">
                  <c:v>87</c:v>
                </c:pt>
                <c:pt idx="12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E2-4421-ADFC-7C3328BCF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64104"/>
        <c:axId val="390166728"/>
      </c:lineChart>
      <c:dateAx>
        <c:axId val="39016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66728"/>
        <c:crosses val="autoZero"/>
        <c:auto val="1"/>
        <c:lblOffset val="100"/>
        <c:baseTimeUnit val="days"/>
      </c:dateAx>
      <c:valAx>
        <c:axId val="39016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6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7D5F3-15F0-4BF1-B988-24F757AC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4AD4DF-3B92-4F6B-8E87-C711B72E2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4529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B83F0-E5A4-41D6-BB87-925AC18DC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03/13/2024 - 03/25/2024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AB391-920A-4CD2-9F35-68F0883AE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50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Change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| All profiles</dc:title>
  <dc:creator>Frederik Born</dc:creator>
  <cp:lastModifiedBy>Frederik Born</cp:lastModifiedBy>
  <cp:revision>1</cp:revision>
  <dcterms:created xsi:type="dcterms:W3CDTF">2024-03-25T10:11:54Z</dcterms:created>
  <dcterms:modified xsi:type="dcterms:W3CDTF">2024-03-25T10:11:57Z</dcterms:modified>
</cp:coreProperties>
</file>