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45364</c:v>
                </c:pt>
                <c:pt idx="1">
                  <c:v>45365</c:v>
                </c:pt>
                <c:pt idx="2">
                  <c:v>45366</c:v>
                </c:pt>
                <c:pt idx="3">
                  <c:v>45367</c:v>
                </c:pt>
                <c:pt idx="4">
                  <c:v>45368</c:v>
                </c:pt>
                <c:pt idx="5">
                  <c:v>45369</c:v>
                </c:pt>
                <c:pt idx="6">
                  <c:v>45370</c:v>
                </c:pt>
                <c:pt idx="7">
                  <c:v>45371</c:v>
                </c:pt>
                <c:pt idx="8">
                  <c:v>45372</c:v>
                </c:pt>
                <c:pt idx="9">
                  <c:v>45373</c:v>
                </c:pt>
                <c:pt idx="10">
                  <c:v>45374</c:v>
                </c:pt>
                <c:pt idx="11">
                  <c:v>45375</c:v>
                </c:pt>
                <c:pt idx="12">
                  <c:v>45376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146</c:v>
                </c:pt>
                <c:pt idx="1">
                  <c:v>214</c:v>
                </c:pt>
                <c:pt idx="2">
                  <c:v>185</c:v>
                </c:pt>
                <c:pt idx="3">
                  <c:v>101</c:v>
                </c:pt>
                <c:pt idx="4">
                  <c:v>133</c:v>
                </c:pt>
                <c:pt idx="5">
                  <c:v>150</c:v>
                </c:pt>
                <c:pt idx="6">
                  <c:v>186</c:v>
                </c:pt>
                <c:pt idx="7">
                  <c:v>174</c:v>
                </c:pt>
                <c:pt idx="8">
                  <c:v>190</c:v>
                </c:pt>
                <c:pt idx="9">
                  <c:v>133</c:v>
                </c:pt>
                <c:pt idx="10">
                  <c:v>98</c:v>
                </c:pt>
                <c:pt idx="11">
                  <c:v>87</c:v>
                </c:pt>
                <c:pt idx="12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8-4E59-B0F6-75041C3DB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87528"/>
        <c:axId val="243583592"/>
      </c:lineChart>
      <c:dateAx>
        <c:axId val="24358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83592"/>
        <c:crosses val="autoZero"/>
        <c:auto val="1"/>
        <c:lblOffset val="100"/>
        <c:baseTimeUnit val="days"/>
      </c:dateAx>
      <c:valAx>
        <c:axId val="24358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8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4FE9-A6ED-484D-8913-EE9610B6C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6881E-6761-46EC-812C-B8D5D3B3E0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508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FF4F3-9239-4DBE-9FCE-1ADA7BF53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03/13/2024 - 03/25/2024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71EA-8D77-4830-A951-8B7731AF7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2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Change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| All profiles</dc:title>
  <dc:creator>Frederik Born</dc:creator>
  <cp:lastModifiedBy>Frederik Born</cp:lastModifiedBy>
  <cp:revision>1</cp:revision>
  <dcterms:created xsi:type="dcterms:W3CDTF">2024-03-25T10:11:36Z</dcterms:created>
  <dcterms:modified xsi:type="dcterms:W3CDTF">2024-03-25T10:11:53Z</dcterms:modified>
</cp:coreProperties>
</file>