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45364</c:v>
                </c:pt>
                <c:pt idx="1">
                  <c:v>45365</c:v>
                </c:pt>
                <c:pt idx="2">
                  <c:v>45366</c:v>
                </c:pt>
                <c:pt idx="3">
                  <c:v>45367</c:v>
                </c:pt>
                <c:pt idx="4">
                  <c:v>45368</c:v>
                </c:pt>
                <c:pt idx="5">
                  <c:v>45369</c:v>
                </c:pt>
                <c:pt idx="6">
                  <c:v>45370</c:v>
                </c:pt>
                <c:pt idx="7">
                  <c:v>45371</c:v>
                </c:pt>
                <c:pt idx="8">
                  <c:v>45372</c:v>
                </c:pt>
                <c:pt idx="9">
                  <c:v>45373</c:v>
                </c:pt>
                <c:pt idx="10">
                  <c:v>45374</c:v>
                </c:pt>
                <c:pt idx="11">
                  <c:v>45375</c:v>
                </c:pt>
                <c:pt idx="12">
                  <c:v>45376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15</c:v>
                </c:pt>
                <c:pt idx="1">
                  <c:v>11</c:v>
                </c:pt>
                <c:pt idx="2">
                  <c:v>12</c:v>
                </c:pt>
                <c:pt idx="3">
                  <c:v>6</c:v>
                </c:pt>
                <c:pt idx="4">
                  <c:v>2</c:v>
                </c:pt>
                <c:pt idx="5">
                  <c:v>14</c:v>
                </c:pt>
                <c:pt idx="6">
                  <c:v>-2</c:v>
                </c:pt>
                <c:pt idx="7">
                  <c:v>10</c:v>
                </c:pt>
                <c:pt idx="8">
                  <c:v>-2</c:v>
                </c:pt>
                <c:pt idx="9">
                  <c:v>33</c:v>
                </c:pt>
                <c:pt idx="10">
                  <c:v>20</c:v>
                </c:pt>
                <c:pt idx="11">
                  <c:v>7</c:v>
                </c:pt>
                <c:pt idx="12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30-464B-9B48-DF9C03440C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45364</c:v>
                </c:pt>
                <c:pt idx="1">
                  <c:v>45365</c:v>
                </c:pt>
                <c:pt idx="2">
                  <c:v>45366</c:v>
                </c:pt>
                <c:pt idx="3">
                  <c:v>45367</c:v>
                </c:pt>
                <c:pt idx="4">
                  <c:v>45368</c:v>
                </c:pt>
                <c:pt idx="5">
                  <c:v>45369</c:v>
                </c:pt>
                <c:pt idx="6">
                  <c:v>45370</c:v>
                </c:pt>
                <c:pt idx="7">
                  <c:v>45371</c:v>
                </c:pt>
                <c:pt idx="8">
                  <c:v>45372</c:v>
                </c:pt>
                <c:pt idx="9">
                  <c:v>45373</c:v>
                </c:pt>
                <c:pt idx="10">
                  <c:v>45374</c:v>
                </c:pt>
                <c:pt idx="11">
                  <c:v>45375</c:v>
                </c:pt>
                <c:pt idx="12">
                  <c:v>45376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18</c:v>
                </c:pt>
                <c:pt idx="1">
                  <c:v>8</c:v>
                </c:pt>
                <c:pt idx="2">
                  <c:v>2</c:v>
                </c:pt>
                <c:pt idx="3">
                  <c:v>-2</c:v>
                </c:pt>
                <c:pt idx="4">
                  <c:v>-3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4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30-464B-9B48-DF9C03440C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45364</c:v>
                </c:pt>
                <c:pt idx="1">
                  <c:v>45365</c:v>
                </c:pt>
                <c:pt idx="2">
                  <c:v>45366</c:v>
                </c:pt>
                <c:pt idx="3">
                  <c:v>45367</c:v>
                </c:pt>
                <c:pt idx="4">
                  <c:v>45368</c:v>
                </c:pt>
                <c:pt idx="5">
                  <c:v>45369</c:v>
                </c:pt>
                <c:pt idx="6">
                  <c:v>45370</c:v>
                </c:pt>
                <c:pt idx="7">
                  <c:v>45371</c:v>
                </c:pt>
                <c:pt idx="8">
                  <c:v>45372</c:v>
                </c:pt>
                <c:pt idx="9">
                  <c:v>45373</c:v>
                </c:pt>
                <c:pt idx="10">
                  <c:v>45374</c:v>
                </c:pt>
                <c:pt idx="11">
                  <c:v>45375</c:v>
                </c:pt>
                <c:pt idx="12">
                  <c:v>45376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-1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7</c:v>
                </c:pt>
                <c:pt idx="10">
                  <c:v>4</c:v>
                </c:pt>
                <c:pt idx="11">
                  <c:v>1</c:v>
                </c:pt>
                <c:pt idx="12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D30-464B-9B48-DF9C03440CD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@MBDA_UK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45364</c:v>
                </c:pt>
                <c:pt idx="1">
                  <c:v>45365</c:v>
                </c:pt>
                <c:pt idx="2">
                  <c:v>45366</c:v>
                </c:pt>
                <c:pt idx="3">
                  <c:v>45367</c:v>
                </c:pt>
                <c:pt idx="4">
                  <c:v>45368</c:v>
                </c:pt>
                <c:pt idx="5">
                  <c:v>45369</c:v>
                </c:pt>
                <c:pt idx="6">
                  <c:v>45370</c:v>
                </c:pt>
                <c:pt idx="7">
                  <c:v>45371</c:v>
                </c:pt>
                <c:pt idx="8">
                  <c:v>45372</c:v>
                </c:pt>
                <c:pt idx="9">
                  <c:v>45373</c:v>
                </c:pt>
                <c:pt idx="10">
                  <c:v>45374</c:v>
                </c:pt>
                <c:pt idx="11">
                  <c:v>45375</c:v>
                </c:pt>
                <c:pt idx="12">
                  <c:v>45376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-1</c:v>
                </c:pt>
                <c:pt idx="4">
                  <c:v>-1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-1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D30-464B-9B48-DF9C03440C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883456"/>
        <c:axId val="400882472"/>
      </c:lineChart>
      <c:dateAx>
        <c:axId val="400883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882472"/>
        <c:crosses val="autoZero"/>
        <c:auto val="1"/>
        <c:lblOffset val="100"/>
        <c:baseTimeUnit val="days"/>
      </c:dateAx>
      <c:valAx>
        <c:axId val="40088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88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87D01-64FA-4B4E-BC0C-BDA3B0B85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4B19B0-F90D-4930-9CCC-92EEF0FDE3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9295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72D3A-E805-4E08-A17B-1B6B092F94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03/13/2024 - 03/25/2024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1DFDD-0F72-48FA-A9A1-E4792620B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2713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Change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| All profiles</dc:title>
  <dc:creator>Frederik Born</dc:creator>
  <cp:lastModifiedBy>Frederik Born</cp:lastModifiedBy>
  <cp:revision>1</cp:revision>
  <dcterms:created xsi:type="dcterms:W3CDTF">2024-03-25T09:57:47Z</dcterms:created>
  <dcterms:modified xsi:type="dcterms:W3CDTF">2024-03-25T09:58:01Z</dcterms:modified>
</cp:coreProperties>
</file>