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164.311526479751</c:v>
                </c:pt>
                <c:pt idx="1">
                  <c:v>5</c:v>
                </c:pt>
                <c:pt idx="2">
                  <c:v>15.5376344086022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B9-49E1-9DDF-F1E4E83529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1438592"/>
        <c:axId val="265417504"/>
      </c:barChart>
      <c:catAx>
        <c:axId val="8143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417504"/>
        <c:crosses val="autoZero"/>
        <c:auto val="1"/>
        <c:lblAlgn val="ctr"/>
        <c:lblOffset val="100"/>
        <c:noMultiLvlLbl val="0"/>
      </c:catAx>
      <c:valAx>
        <c:axId val="26541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43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D7F44-40BF-49D2-A5D7-3886FF964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5AD4D3-3694-4B53-86A0-08C0A383B7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1938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74174-D7FB-439B-8EC9-5BE7641244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76FCE-3D14-44D7-AF1B-B86663352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3736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2024-03-07T10:26:55Z</dcterms:created>
  <dcterms:modified xsi:type="dcterms:W3CDTF">2024-03-07T10:26:58Z</dcterms:modified>
</cp:coreProperties>
</file>