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B7F3-43EC-B263-D602DA5D95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1621384"/>
        <c:axId val="381624008"/>
      </c:barChart>
      <c:catAx>
        <c:axId val="381621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624008"/>
        <c:crosses val="autoZero"/>
        <c:auto val="1"/>
        <c:lblAlgn val="ctr"/>
        <c:lblOffset val="100"/>
        <c:noMultiLvlLbl val="0"/>
      </c:catAx>
      <c:valAx>
        <c:axId val="381624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621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12EDD-4572-414C-B42F-D9AD83BB0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06006A-3D63-468D-96B7-4EB00C5CCD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66578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F47837-8C2F-4C74-8731-534F270978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02/01/2024 - 02/29/2024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A50D0A-DED7-4949-B483-4687E6118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060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UK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UK</dc:title>
  <dc:creator>Frederik Born</dc:creator>
  <cp:lastModifiedBy>Frederik Born</cp:lastModifiedBy>
  <cp:revision>1</cp:revision>
  <dcterms:created xsi:type="dcterms:W3CDTF">2024-03-07T10:26:40Z</dcterms:created>
  <dcterms:modified xsi:type="dcterms:W3CDTF">2024-03-07T10:26:43Z</dcterms:modified>
</cp:coreProperties>
</file>