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164.311526479751</c:v>
                </c:pt>
                <c:pt idx="1">
                  <c:v>5</c:v>
                </c:pt>
                <c:pt idx="2">
                  <c:v>15.5376344086022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D2-4B86-B334-BC99F9BEC4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9816400"/>
        <c:axId val="379817384"/>
      </c:barChart>
      <c:catAx>
        <c:axId val="37981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817384"/>
        <c:crosses val="autoZero"/>
        <c:auto val="1"/>
        <c:lblAlgn val="ctr"/>
        <c:lblOffset val="100"/>
        <c:noMultiLvlLbl val="0"/>
      </c:catAx>
      <c:valAx>
        <c:axId val="379817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81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A5749-623B-4DE3-8941-B7C01006B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705A1A-134C-478E-8384-1B6FFE1F92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25813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1037E-4087-4183-A780-4C0B0EF6DD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D227F-2B4B-4AF1-99D8-47D68DDAB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7591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2024-03-07T10:26:22Z</dcterms:created>
  <dcterms:modified xsi:type="dcterms:W3CDTF">2024-03-07T10:26:39Z</dcterms:modified>
</cp:coreProperties>
</file>