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164.311526479751</c:v>
                </c:pt>
                <c:pt idx="1">
                  <c:v>5</c:v>
                </c:pt>
                <c:pt idx="2">
                  <c:v>15.5376344086022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3-4CB0-9B6C-2BCAE7D55A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334928"/>
        <c:axId val="381337552"/>
      </c:barChart>
      <c:catAx>
        <c:axId val="38133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337552"/>
        <c:crosses val="autoZero"/>
        <c:auto val="1"/>
        <c:lblAlgn val="ctr"/>
        <c:lblOffset val="100"/>
        <c:noMultiLvlLbl val="0"/>
      </c:catAx>
      <c:valAx>
        <c:axId val="38133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33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61B30-773A-40DF-BB87-DA7DA20FC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4BAD10-6632-4461-BC2E-FE6968495B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1368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A2CFA-AAD2-478D-B488-B6BF865D9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A4777-1181-4704-85C6-F1A8606CE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8176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2024-03-07T10:23:21Z</dcterms:created>
  <dcterms:modified xsi:type="dcterms:W3CDTF">2024-03-07T10:23:38Z</dcterms:modified>
</cp:coreProperties>
</file>