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348E-4F57-9AC0-0FE304F9F6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768200"/>
        <c:axId val="391766232"/>
      </c:barChart>
      <c:catAx>
        <c:axId val="391768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66232"/>
        <c:crosses val="autoZero"/>
        <c:auto val="1"/>
        <c:lblAlgn val="ctr"/>
        <c:lblOffset val="100"/>
        <c:noMultiLvlLbl val="0"/>
      </c:catAx>
      <c:valAx>
        <c:axId val="39176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6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F0137-6E7F-4837-9587-F38DF05BF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B38373-C6C9-4960-9BF3-A1F35B0C14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81490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290C37-75A6-467B-B3A0-EDDDD34BF2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EEB3A-A017-4811-A002-BFA482CCE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9312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2024-03-07T10:19:27Z</dcterms:created>
  <dcterms:modified xsi:type="dcterms:W3CDTF">2024-03-07T10:19:45Z</dcterms:modified>
</cp:coreProperties>
</file>