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2B44-44F2-857B-0F675C305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941496"/>
        <c:axId val="382941824"/>
      </c:barChart>
      <c:catAx>
        <c:axId val="38294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41824"/>
        <c:crosses val="autoZero"/>
        <c:auto val="1"/>
        <c:lblAlgn val="ctr"/>
        <c:lblOffset val="100"/>
        <c:noMultiLvlLbl val="0"/>
      </c:catAx>
      <c:valAx>
        <c:axId val="38294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4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11803-E053-4341-A034-F455E2EF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3B3E08-3C5D-4C99-ADF8-D72AC1C6C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3419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AD141-105F-481D-B5BF-333AFCAD5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91651-9022-4532-BCFD-30D88390D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02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2024-03-07T10:15:15Z</dcterms:created>
  <dcterms:modified xsi:type="dcterms:W3CDTF">2024-03-07T10:15:30Z</dcterms:modified>
</cp:coreProperties>
</file>