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0.33333333333333298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63-4986-9617-5B688A7A56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632912"/>
        <c:axId val="252804344"/>
      </c:barChart>
      <c:catAx>
        <c:axId val="38263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04344"/>
        <c:crosses val="autoZero"/>
        <c:auto val="1"/>
        <c:lblAlgn val="ctr"/>
        <c:lblOffset val="100"/>
        <c:noMultiLvlLbl val="0"/>
      </c:catAx>
      <c:valAx>
        <c:axId val="25280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3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1EA36-28B1-40CF-B562-6D850B144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1D72E4-144E-4807-83C3-AEDA13D69B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216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F3A8B-EC26-42DA-AD8B-F485EE17A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23D25-46F7-4B24-80EB-1D3285AC7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378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2024-03-07T10:14:17Z</dcterms:created>
  <dcterms:modified xsi:type="dcterms:W3CDTF">2024-03-07T10:14:33Z</dcterms:modified>
</cp:coreProperties>
</file>