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CA-4B95-899C-51FDE9CBC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72584"/>
        <c:axId val="395168648"/>
      </c:barChart>
      <c:catAx>
        <c:axId val="39517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68648"/>
        <c:crosses val="autoZero"/>
        <c:auto val="1"/>
        <c:lblAlgn val="ctr"/>
        <c:lblOffset val="100"/>
        <c:noMultiLvlLbl val="0"/>
      </c:catAx>
      <c:valAx>
        <c:axId val="39516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7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D4B5-61A1-4DB3-8891-CB85F11C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5BE89C-42CE-4127-A547-7BDEDC50FF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459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7E398-6CAA-4F7A-B883-FA2420D64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BED27-3F61-46BB-B6D5-A85DB0E95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21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2024-03-07T10:12:53Z</dcterms:created>
  <dcterms:modified xsi:type="dcterms:W3CDTF">2024-03-07T10:13:11Z</dcterms:modified>
</cp:coreProperties>
</file>