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18.980879582048601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C-4553-8EB3-E9397E6AD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306736"/>
        <c:axId val="395306080"/>
      </c:barChart>
      <c:catAx>
        <c:axId val="39530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6080"/>
        <c:crosses val="autoZero"/>
        <c:auto val="1"/>
        <c:lblAlgn val="ctr"/>
        <c:lblOffset val="100"/>
        <c:noMultiLvlLbl val="0"/>
      </c:catAx>
      <c:valAx>
        <c:axId val="39530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46212-831F-4E6D-96FC-CEB82C7D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CF042-19E7-481F-84BE-B6D8E9F59A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819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86420-6D58-4AD8-8482-FFA653142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93655-37D8-4743-997F-5B831336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713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2024-03-07T10:11:58Z</dcterms:created>
  <dcterms:modified xsi:type="dcterms:W3CDTF">2024-03-07T10:12:14Z</dcterms:modified>
</cp:coreProperties>
</file>