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0.33333333333333298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4-403B-A4A4-A658ACAC95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37</c:v>
                </c:pt>
                <c:pt idx="1">
                  <c:v>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94-403B-A4A4-A658ACAC95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164.311526479751</c:v>
                </c:pt>
                <c:pt idx="1">
                  <c:v>5</c:v>
                </c:pt>
                <c:pt idx="2">
                  <c:v>15.5376344086022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94-403B-A4A4-A658ACAC95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18.980879582048601</c:v>
                </c:pt>
                <c:pt idx="2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94-403B-A4A4-A658ACAC9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375032"/>
        <c:axId val="380768912"/>
      </c:barChart>
      <c:catAx>
        <c:axId val="25137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768912"/>
        <c:crosses val="autoZero"/>
        <c:auto val="1"/>
        <c:lblAlgn val="ctr"/>
        <c:lblOffset val="100"/>
        <c:noMultiLvlLbl val="0"/>
      </c:catAx>
      <c:valAx>
        <c:axId val="38076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7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4C985-BBEA-425D-9ED7-CFC2E4B43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81F532-1469-4351-AAB4-AD6FC98EDB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1313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649F3-39FC-49D8-8396-62B1FEAF3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5A5C2-9C70-4A6C-83E3-9E0ABBFA7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54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2024-03-07T10:01:35Z</dcterms:created>
  <dcterms:modified xsi:type="dcterms:W3CDTF">2024-03-07T10:01:52Z</dcterms:modified>
</cp:coreProperties>
</file>