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Gallery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28.119720009655001</c:v>
                </c:pt>
                <c:pt idx="1">
                  <c:v>4.4157830026829004</c:v>
                </c:pt>
                <c:pt idx="2">
                  <c:v>5.1570557899671998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2B-482B-A435-2051D55CE3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955816"/>
        <c:axId val="387952536"/>
      </c:barChart>
      <c:catAx>
        <c:axId val="387955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52536"/>
        <c:crosses val="autoZero"/>
        <c:auto val="1"/>
        <c:lblAlgn val="ctr"/>
        <c:lblOffset val="100"/>
        <c:noMultiLvlLbl val="0"/>
      </c:catAx>
      <c:valAx>
        <c:axId val="38795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95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9587A-024E-4EAE-A93E-BE7B0B5B1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E09594-B3D5-4A48-8B8B-4A45037BC4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6336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16127-EB45-4F54-B230-F4B85FF187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91B92-419D-40F4-8BEC-59A76BC3E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9769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2024-03-07T10:00:22Z</dcterms:created>
  <dcterms:modified xsi:type="dcterms:W3CDTF">2024-03-07T10:00:25Z</dcterms:modified>
</cp:coreProperties>
</file>