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9FE5-4F87-BEB2-15DBB7EE79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801952"/>
        <c:axId val="388802280"/>
      </c:barChart>
      <c:catAx>
        <c:axId val="388801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02280"/>
        <c:crosses val="autoZero"/>
        <c:auto val="1"/>
        <c:lblAlgn val="ctr"/>
        <c:lblOffset val="100"/>
        <c:noMultiLvlLbl val="0"/>
      </c:catAx>
      <c:valAx>
        <c:axId val="388802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80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2504F-103F-4EAA-901E-367C384B2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F63CD5-62FA-4583-995F-D4427EF89A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43783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2BE5FE-853E-4A1F-B0B2-3AC2BDD95D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8A6A6-C968-4175-8676-1E04A8C3FA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3972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2024-03-07T10:00:05Z</dcterms:created>
  <dcterms:modified xsi:type="dcterms:W3CDTF">2024-03-07T10:00:08Z</dcterms:modified>
</cp:coreProperties>
</file>