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28.119720009655001</c:v>
                </c:pt>
                <c:pt idx="1">
                  <c:v>4.4157830026829004</c:v>
                </c:pt>
                <c:pt idx="2">
                  <c:v>5.1570557899671998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2-410E-9BDD-90BE456F16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683440"/>
        <c:axId val="388682128"/>
      </c:barChart>
      <c:catAx>
        <c:axId val="38868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82128"/>
        <c:crosses val="autoZero"/>
        <c:auto val="1"/>
        <c:lblAlgn val="ctr"/>
        <c:lblOffset val="100"/>
        <c:noMultiLvlLbl val="0"/>
      </c:catAx>
      <c:valAx>
        <c:axId val="38868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8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3D120-64DC-4019-AD9F-C9EDB9C58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E4D0F9-6152-4B2E-8032-762CD0C64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8754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4A2DC-6AEF-40CB-95D3-D8D4EF1D1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7F54E-E8D9-484D-8B19-F7436DE9C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9005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2024-03-07T09:59:50Z</dcterms:created>
  <dcterms:modified xsi:type="dcterms:W3CDTF">2024-03-07T10:00:04Z</dcterms:modified>
</cp:coreProperties>
</file>