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2CC5-4F1F-B172-CDABD9916F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1514872"/>
        <c:axId val="261515856"/>
      </c:barChart>
      <c:catAx>
        <c:axId val="261514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515856"/>
        <c:crosses val="autoZero"/>
        <c:auto val="1"/>
        <c:lblAlgn val="ctr"/>
        <c:lblOffset val="100"/>
        <c:noMultiLvlLbl val="0"/>
      </c:catAx>
      <c:valAx>
        <c:axId val="261515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514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5E9AC-02C2-4DE7-BAC1-ABAC11F54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8E42C1-0F30-40CF-87B8-35457952F8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15940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D16CD6-E77E-411C-938A-41EF2F9D5D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02/01/2024 - 02/29/2024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132A63-05BC-4BD5-8045-42A6444AB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469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2024-03-07T09:55:51Z</dcterms:created>
  <dcterms:modified xsi:type="dcterms:W3CDTF">2024-03-07T09:55:54Z</dcterms:modified>
</cp:coreProperties>
</file>