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A375-4F78-BF7E-B0AFBADA3A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820480"/>
        <c:axId val="81781912"/>
      </c:barChart>
      <c:catAx>
        <c:axId val="25582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781912"/>
        <c:crosses val="autoZero"/>
        <c:auto val="1"/>
        <c:lblAlgn val="ctr"/>
        <c:lblOffset val="100"/>
        <c:noMultiLvlLbl val="0"/>
      </c:catAx>
      <c:valAx>
        <c:axId val="8178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2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9BF29-EF16-42D7-AC53-5472C2FF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6A1E16-7A27-41CD-96C4-7E7A2C2B60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5061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A2AD4-59EA-46F5-8762-C2D3DD4F3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61C7A-E1DF-45F2-9696-B48B4702C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910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2024-03-07T09:55:19Z</dcterms:created>
  <dcterms:modified xsi:type="dcterms:W3CDTF">2024-03-07T09:55:22Z</dcterms:modified>
</cp:coreProperties>
</file>