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68B-4B44-88F4-A71AF61E4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825752"/>
        <c:axId val="255820832"/>
      </c:barChart>
      <c:catAx>
        <c:axId val="25582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0832"/>
        <c:crosses val="autoZero"/>
        <c:auto val="1"/>
        <c:lblAlgn val="ctr"/>
        <c:lblOffset val="100"/>
        <c:noMultiLvlLbl val="0"/>
      </c:catAx>
      <c:valAx>
        <c:axId val="2558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CF03-8467-4687-A2D1-428846BB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FF247E-2D4C-40FD-A075-A1D182EC37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076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2085D-C8BA-43F4-B94A-34CB048E8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68A0D-A762-404E-8893-58EFEE9FF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46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2024-03-07T09:51:42Z</dcterms:created>
  <dcterms:modified xsi:type="dcterms:W3CDTF">2024-03-07T09:51:59Z</dcterms:modified>
</cp:coreProperties>
</file>