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Document</c:v>
                </c:pt>
                <c:pt idx="1">
                  <c:v>Image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30.1432403127315</c:v>
                </c:pt>
                <c:pt idx="1">
                  <c:v>4.3376789186403499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66-4EEF-BE6D-DC96C5FCB6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4458336"/>
        <c:axId val="384457680"/>
      </c:barChart>
      <c:catAx>
        <c:axId val="384458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457680"/>
        <c:crosses val="autoZero"/>
        <c:auto val="1"/>
        <c:lblAlgn val="ctr"/>
        <c:lblOffset val="100"/>
        <c:noMultiLvlLbl val="0"/>
      </c:catAx>
      <c:valAx>
        <c:axId val="384457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4583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3/7/2024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AA04B8-7241-4787-A656-C2196CE3FF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F42E27-9B00-4BBC-86D2-D86EA68D43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50804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1CE042-1AD7-4FC1-86AC-259F03305F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02/01/2024 - 02/29/2024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B4B66A-AAF8-4CBF-BDB2-F7DF3C934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37578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2024-03-07T09:50:24Z</dcterms:created>
  <dcterms:modified xsi:type="dcterms:W3CDTF">2024-03-07T09:50:39Z</dcterms:modified>
</cp:coreProperties>
</file>