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37.796145751278502</c:v>
                </c:pt>
                <c:pt idx="1">
                  <c:v>21.811671772914</c:v>
                </c:pt>
                <c:pt idx="2">
                  <c:v>4.9356421890915998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3E-42A6-A58E-7BF2862FE1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656648"/>
        <c:axId val="391953104"/>
      </c:barChart>
      <c:catAx>
        <c:axId val="39765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53104"/>
        <c:crosses val="autoZero"/>
        <c:auto val="1"/>
        <c:lblAlgn val="ctr"/>
        <c:lblOffset val="100"/>
        <c:noMultiLvlLbl val="0"/>
      </c:catAx>
      <c:valAx>
        <c:axId val="39195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5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CB8DE-563F-4D0B-ABD9-DA64A37C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580D61-73EA-4B24-829D-AD895E9668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1724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4A6E2-86F0-4C3D-A87F-5730623CA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DF8EB-5FB9-409D-B008-8187086CA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116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2024-03-07T09:49:31Z</dcterms:created>
  <dcterms:modified xsi:type="dcterms:W3CDTF">2024-03-07T09:49:34Z</dcterms:modified>
</cp:coreProperties>
</file>