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3D3E-459E-873C-C280C93477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782776"/>
        <c:axId val="75979864"/>
      </c:barChart>
      <c:catAx>
        <c:axId val="15782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979864"/>
        <c:crosses val="autoZero"/>
        <c:auto val="1"/>
        <c:lblAlgn val="ctr"/>
        <c:lblOffset val="100"/>
        <c:noMultiLvlLbl val="0"/>
      </c:catAx>
      <c:valAx>
        <c:axId val="75979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82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5B141-C4CD-4DBF-AF30-468CF033D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22F442-CB36-497A-990C-7C81DBF9F8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8921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4BE49-B227-4969-9186-D8A11B0509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8E3B1-DBD6-49CC-9E5A-34E065EE6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4588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2024-03-07T09:48:58Z</dcterms:created>
  <dcterms:modified xsi:type="dcterms:W3CDTF">2024-03-07T09:49:13Z</dcterms:modified>
</cp:coreProperties>
</file>