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Document</c:v>
                </c:pt>
                <c:pt idx="1">
                  <c:v>Gallery</c:v>
                </c:pt>
                <c:pt idx="2">
                  <c:v>Image</c:v>
                </c:pt>
                <c:pt idx="3">
                  <c:v>Video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38.026142309616603</c:v>
                </c:pt>
                <c:pt idx="1">
                  <c:v>20.163189294399299</c:v>
                </c:pt>
                <c:pt idx="2">
                  <c:v>4.1494846206587601</c:v>
                </c:pt>
                <c:pt idx="3">
                  <c:v>3.9071653374834301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92-48A6-8FA7-05DD8A974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7136096"/>
        <c:axId val="397138392"/>
      </c:barChart>
      <c:catAx>
        <c:axId val="397136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38392"/>
        <c:crosses val="autoZero"/>
        <c:auto val="1"/>
        <c:lblAlgn val="ctr"/>
        <c:lblOffset val="100"/>
        <c:noMultiLvlLbl val="0"/>
      </c:catAx>
      <c:valAx>
        <c:axId val="397138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7136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2AB22-1AC2-4BAE-9BDA-3A0ED32296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14937C-FC8F-4511-A9B0-67E4BBC6299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456443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1EE658-050F-4537-9F48-0DC0FBAEB4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F22CDE-778E-42C2-A937-6B76384A7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9111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2024-03-07T09:47:59Z</dcterms:created>
  <dcterms:modified xsi:type="dcterms:W3CDTF">2024-03-07T09:48:11Z</dcterms:modified>
</cp:coreProperties>
</file>