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42.082591587228301</c:v>
                </c:pt>
                <c:pt idx="1">
                  <c:v>10.558176100629</c:v>
                </c:pt>
                <c:pt idx="2">
                  <c:v>3.1687639654245499</c:v>
                </c:pt>
                <c:pt idx="3">
                  <c:v>3.4905351866554999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8-4F34-91D4-2FC8357DF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74568"/>
        <c:axId val="395272928"/>
      </c:barChart>
      <c:catAx>
        <c:axId val="39527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72928"/>
        <c:crosses val="autoZero"/>
        <c:auto val="1"/>
        <c:lblAlgn val="ctr"/>
        <c:lblOffset val="100"/>
        <c:noMultiLvlLbl val="0"/>
      </c:catAx>
      <c:valAx>
        <c:axId val="39527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7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DC6F-ED85-4FC5-9519-B7BEE7B7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0BB66-4075-43A5-BFC4-30F1EABA0B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168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4DB4B-1D6F-4404-BA34-EF0FFDB55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149E4-A328-44CE-80BD-513FA7B9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937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2024-03-07T09:46:22Z</dcterms:created>
  <dcterms:modified xsi:type="dcterms:W3CDTF">2024-03-07T09:46:38Z</dcterms:modified>
</cp:coreProperties>
</file>