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@MBDAItalia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8.1828976519638008</c:v>
                </c:pt>
                <c:pt idx="1">
                  <c:v>12.948717948717899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0F-4FBF-B602-2242B9F4A5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0269736"/>
        <c:axId val="320270392"/>
      </c:barChart>
      <c:catAx>
        <c:axId val="320269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270392"/>
        <c:crosses val="autoZero"/>
        <c:auto val="1"/>
        <c:lblAlgn val="ctr"/>
        <c:lblOffset val="100"/>
        <c:noMultiLvlLbl val="0"/>
      </c:catAx>
      <c:valAx>
        <c:axId val="320270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269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89787-89F8-4406-A9B8-D8A4B74C6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@MBDAItalia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531866-19C7-4AB2-B0BD-07570FCAE8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50604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E4A57D-7391-440A-AEA6-C7490235A2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02/01/2024 - 02/29/2024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0F3E98-16C5-4632-B083-53414E6B2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5405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@MBDAItalia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@MBDAItalia</dc:title>
  <dc:creator>Frederik Born</dc:creator>
  <cp:lastModifiedBy>Frederik Born</cp:lastModifiedBy>
  <cp:revision>1</cp:revision>
  <dcterms:created xsi:type="dcterms:W3CDTF">2024-03-07T09:43:02Z</dcterms:created>
  <dcterms:modified xsi:type="dcterms:W3CDTF">2024-03-07T09:43:19Z</dcterms:modified>
</cp:coreProperties>
</file>