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@MBDA_UK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4.2141586233758401</c:v>
                </c:pt>
                <c:pt idx="1">
                  <c:v>3.5829722852623598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82-4BBC-A67B-B860471AD9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590368"/>
        <c:axId val="384596928"/>
      </c:barChart>
      <c:catAx>
        <c:axId val="384590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596928"/>
        <c:crosses val="autoZero"/>
        <c:auto val="1"/>
        <c:lblAlgn val="ctr"/>
        <c:lblOffset val="100"/>
        <c:noMultiLvlLbl val="0"/>
      </c:catAx>
      <c:valAx>
        <c:axId val="384596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59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3006C-9204-44D0-9445-B0BEF3D9D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@MBDA_UK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565CAE-2964-428C-8D50-3537AC13D7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46173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1A2FC4-4003-4A47-93E9-38F7AD862E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59C7E2-C827-41C9-ABCD-9A3495024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9127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@MBDA_UK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@MBDA_UK</dc:title>
  <dc:creator>Frederik Born</dc:creator>
  <cp:lastModifiedBy>Frederik Born</cp:lastModifiedBy>
  <cp:revision>1</cp:revision>
  <dcterms:created xsi:type="dcterms:W3CDTF">2024-03-07T09:42:01Z</dcterms:created>
  <dcterms:modified xsi:type="dcterms:W3CDTF">2024-03-07T09:42:18Z</dcterms:modified>
</cp:coreProperties>
</file>