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@MBDAFrance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4.1394846874970703</c:v>
                </c:pt>
                <c:pt idx="1">
                  <c:v>4.3890999079189701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71-4BC7-96F5-BD80491A04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6574000"/>
        <c:axId val="386574656"/>
      </c:barChart>
      <c:catAx>
        <c:axId val="386574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574656"/>
        <c:crosses val="autoZero"/>
        <c:auto val="1"/>
        <c:lblAlgn val="ctr"/>
        <c:lblOffset val="100"/>
        <c:noMultiLvlLbl val="0"/>
      </c:catAx>
      <c:valAx>
        <c:axId val="386574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574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D5A4B-0A06-4361-9062-9E066F628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5C0E81-C41E-4A84-B6C0-459644D894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87428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679057-59E6-4F61-96C3-8D3573A231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02/01/2024 - 02/29/2024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3BA26A-6AF5-453C-BE96-8EC0B952E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0783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@MBDAFrance</dc:title>
  <dc:creator>Frederik Born</dc:creator>
  <cp:lastModifiedBy>Frederik Born</cp:lastModifiedBy>
  <cp:revision>1</cp:revision>
  <dcterms:created xsi:type="dcterms:W3CDTF">2024-03-07T09:40:57Z</dcterms:created>
  <dcterms:modified xsi:type="dcterms:W3CDTF">2024-03-07T09:41:00Z</dcterms:modified>
</cp:coreProperties>
</file>