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595D-4AC7-B86E-455C1BAC1F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362608"/>
        <c:axId val="254806432"/>
      </c:barChart>
      <c:catAx>
        <c:axId val="71362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806432"/>
        <c:crosses val="autoZero"/>
        <c:auto val="1"/>
        <c:lblAlgn val="ctr"/>
        <c:lblOffset val="100"/>
        <c:noMultiLvlLbl val="0"/>
      </c:catAx>
      <c:valAx>
        <c:axId val="25480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6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0812A-B9CB-49AE-A994-29037BBDF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58178B-431A-48DD-8FFF-933266BDC0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60171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98C4E-F71A-41C3-83FD-DD335DEE0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A8D60-0523-401F-B59E-039720CB7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5171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2024-03-07T09:40:25Z</dcterms:created>
  <dcterms:modified xsi:type="dcterms:W3CDTF">2024-03-07T09:40:28Z</dcterms:modified>
</cp:coreProperties>
</file>