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Animated GIF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5.0521251002405796</c:v>
                </c:pt>
                <c:pt idx="1">
                  <c:v>3.6978304040103702</c:v>
                </c:pt>
                <c:pt idx="2">
                  <c:v>5.0420783972814203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2C-4E65-94C1-FD4090D49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4076776"/>
        <c:axId val="264077104"/>
      </c:barChart>
      <c:catAx>
        <c:axId val="26407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77104"/>
        <c:crosses val="autoZero"/>
        <c:auto val="1"/>
        <c:lblAlgn val="ctr"/>
        <c:lblOffset val="100"/>
        <c:noMultiLvlLbl val="0"/>
      </c:catAx>
      <c:valAx>
        <c:axId val="26407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7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B89D0-A25C-4392-84BF-8F60DD628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B1D21D-92CB-4847-9AAB-DFBC0D1C4D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4561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E7C4F-D53B-4807-98F9-C010F723E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F9A14-1E56-475C-AA94-A860BD9D1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2063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2024-03-07T08:49:02Z</dcterms:created>
  <dcterms:modified xsi:type="dcterms:W3CDTF">2024-03-07T08:49:16Z</dcterms:modified>
</cp:coreProperties>
</file>