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Animated GIF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5.0521251002405796</c:v>
                </c:pt>
                <c:pt idx="1">
                  <c:v>3.6978304040103702</c:v>
                </c:pt>
                <c:pt idx="2">
                  <c:v>5.0420783972814203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71-40A6-8087-C76AE7033E2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@MBDAFrance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Animated GIF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4.1400180549659202</c:v>
                </c:pt>
                <c:pt idx="2">
                  <c:v>4.3890999079189701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271-40A6-8087-C76AE7033E2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@MBDAItalia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Animated GIF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8.1828976519638008</c:v>
                </c:pt>
                <c:pt idx="2">
                  <c:v>12.948717948717899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271-40A6-8087-C76AE7033E2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@MBDA_UK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Animated GIF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4.2141586233758401</c:v>
                </c:pt>
                <c:pt idx="2">
                  <c:v>3.5829722852623598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271-40A6-8087-C76AE7033E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2364840"/>
        <c:axId val="389720712"/>
      </c:barChart>
      <c:catAx>
        <c:axId val="82364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720712"/>
        <c:crosses val="autoZero"/>
        <c:auto val="1"/>
        <c:lblAlgn val="ctr"/>
        <c:lblOffset val="100"/>
        <c:noMultiLvlLbl val="0"/>
      </c:catAx>
      <c:valAx>
        <c:axId val="389720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364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A9D88-CD96-490C-A17B-71FB327FE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5D044E-3D85-4DBD-89B5-C054384422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54177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0A9706-84A8-4A9A-AD9F-0D03102272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02/01/2024 - 02/29/2024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435087-CEB0-489E-946B-67049A4DA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26239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All profiles</dc:title>
  <dc:creator>Frederik Born</dc:creator>
  <cp:lastModifiedBy>Frederik Born</cp:lastModifiedBy>
  <cp:revision>1</cp:revision>
  <dcterms:created xsi:type="dcterms:W3CDTF">2024-03-07T08:44:13Z</dcterms:created>
  <dcterms:modified xsi:type="dcterms:W3CDTF">2024-03-07T08:44:16Z</dcterms:modified>
</cp:coreProperties>
</file>