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249D-47F8-B9D1-3AB433105BB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249D-47F8-B9D1-3AB433105BB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249D-47F8-B9D1-3AB433105BB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249D-47F8-B9D1-3AB433105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217912"/>
        <c:axId val="261218568"/>
      </c:barChart>
      <c:catAx>
        <c:axId val="26121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18568"/>
        <c:crosses val="autoZero"/>
        <c:auto val="1"/>
        <c:lblAlgn val="ctr"/>
        <c:lblOffset val="100"/>
        <c:noMultiLvlLbl val="0"/>
      </c:catAx>
      <c:valAx>
        <c:axId val="26121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1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CFAF5-F86F-4592-82BB-F4D2E10E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A51985-98D3-41CA-A560-9CEDCCBCB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943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1FB37-AC46-47F8-9463-27DE3BB16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B32A2-35DE-4A28-B9CF-ED82BF67C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65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2024-03-07T08:43:43Z</dcterms:created>
  <dcterms:modified xsi:type="dcterms:W3CDTF">2024-03-07T08:43:46Z</dcterms:modified>
</cp:coreProperties>
</file>