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FA58-4E7F-81FA-4558A7CB916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FA58-4E7F-81FA-4558A7CB916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FA58-4E7F-81FA-4558A7CB916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FA58-4E7F-81FA-4558A7CB9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774320"/>
        <c:axId val="293641248"/>
      </c:barChart>
      <c:catAx>
        <c:axId val="29677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41248"/>
        <c:crosses val="autoZero"/>
        <c:auto val="1"/>
        <c:lblAlgn val="ctr"/>
        <c:lblOffset val="100"/>
        <c:noMultiLvlLbl val="0"/>
      </c:catAx>
      <c:valAx>
        <c:axId val="29364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7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DDA93-1D08-4972-9466-79A16D99B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6ADDC1-5902-44FE-BD8D-E52475B416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8914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193F8-F3C9-42BE-B078-9F88D84D2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13B8B-2758-43F1-9973-688669C8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367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2024-03-07T08:36:34Z</dcterms:created>
  <dcterms:modified xsi:type="dcterms:W3CDTF">2024-03-07T08:36:50Z</dcterms:modified>
</cp:coreProperties>
</file>