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Album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53-47E5-9509-4F2953622B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MBDA France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Album</c:v>
                </c:pt>
                <c:pt idx="1">
                  <c:v>Photo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11</c:v>
                </c:pt>
                <c:pt idx="1">
                  <c:v>16.1302083333333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53-47E5-9509-4F2953622B6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MBDA UK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Album</c:v>
                </c:pt>
                <c:pt idx="1">
                  <c:v>Photo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32</c:v>
                </c:pt>
                <c:pt idx="1">
                  <c:v>5.0807228915662703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453-47E5-9509-4F2953622B6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Album</c:v>
                </c:pt>
                <c:pt idx="1">
                  <c:v>Photo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0</c:v>
                </c:pt>
                <c:pt idx="1">
                  <c:v>15.040008571734701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453-47E5-9509-4F2953622B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676736"/>
        <c:axId val="390456656"/>
      </c:barChart>
      <c:catAx>
        <c:axId val="389676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456656"/>
        <c:crosses val="autoZero"/>
        <c:auto val="1"/>
        <c:lblAlgn val="ctr"/>
        <c:lblOffset val="100"/>
        <c:noMultiLvlLbl val="0"/>
      </c:catAx>
      <c:valAx>
        <c:axId val="390456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676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F44EF-67C0-414E-9C11-FBA9624A0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C02055-1B2E-42EB-AD51-6F95690248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79453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15F1D6-A49F-4188-B0BF-54B68800FB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01/01/2024 - 01/31/2024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A44ADD-4221-4973-BEB3-6DD9F2911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7903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All profiles</dc:title>
  <dc:creator>Frederik Born</dc:creator>
  <cp:lastModifiedBy>Frederik Born</cp:lastModifiedBy>
  <cp:revision>1</cp:revision>
  <dcterms:created xsi:type="dcterms:W3CDTF">2024-02-07T14:27:48Z</dcterms:created>
  <dcterms:modified xsi:type="dcterms:W3CDTF">2024-02-07T14:28:05Z</dcterms:modified>
</cp:coreProperties>
</file>