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15.040008571734701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53-4161-B699-4D0C834BE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422728"/>
        <c:axId val="382423384"/>
      </c:barChart>
      <c:catAx>
        <c:axId val="38242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23384"/>
        <c:crosses val="autoZero"/>
        <c:auto val="1"/>
        <c:lblAlgn val="ctr"/>
        <c:lblOffset val="100"/>
        <c:noMultiLvlLbl val="0"/>
      </c:catAx>
      <c:valAx>
        <c:axId val="3824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2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E5137-C1BB-409C-B2F8-CFE10EEE2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21A550-8405-4B6A-A7BC-57AE5456D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854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10552-15B7-4D64-94BD-2884A56C2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48A59-1D35-42A0-90D2-9839CECAA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622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2024-02-07T14:26:59Z</dcterms:created>
  <dcterms:modified xsi:type="dcterms:W3CDTF">2024-02-07T14:27:03Z</dcterms:modified>
</cp:coreProperties>
</file>